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6"/>
  </p:notesMasterIdLst>
  <p:handoutMasterIdLst>
    <p:handoutMasterId r:id="rId7"/>
  </p:handoutMasterIdLst>
  <p:sldIdLst>
    <p:sldId id="291" r:id="rId2"/>
    <p:sldId id="293" r:id="rId3"/>
    <p:sldId id="292" r:id="rId4"/>
    <p:sldId id="294" r:id="rId5"/>
  </p:sldIdLst>
  <p:sldSz cx="9144000" cy="6858000" type="screen4x3"/>
  <p:notesSz cx="6934200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49582-A0E2-C549-A293-39AD272086A1}">
          <p14:sldIdLst>
            <p14:sldId id="291"/>
            <p14:sldId id="293"/>
            <p14:sldId id="292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7"/>
    <p:restoredTop sz="86395"/>
  </p:normalViewPr>
  <p:slideViewPr>
    <p:cSldViewPr>
      <p:cViewPr varScale="1">
        <p:scale>
          <a:sx n="110" d="100"/>
          <a:sy n="110" d="100"/>
        </p:scale>
        <p:origin x="230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266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574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r">
              <a:defRPr sz="1100"/>
            </a:lvl1pPr>
          </a:lstStyle>
          <a:p>
            <a:fld id="{82884B81-6372-4314-A9FF-3FEEA5BA7FD8}" type="datetimeFigureOut">
              <a:rPr lang="en-US" smtClean="0"/>
              <a:t>2/28/23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574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r">
              <a:defRPr sz="1100"/>
            </a:lvl1pPr>
          </a:lstStyle>
          <a:p>
            <a:fld id="{5FBCB171-D845-4996-B264-125C6B72D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8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775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420" y="4379595"/>
            <a:ext cx="5547360" cy="414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775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fld id="{C142CCA2-2949-4325-A78A-A7C3B63D7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18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115C0-909B-4E1C-9E6E-04B3E91035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2AAE3-B489-4A15-89C7-18993943A3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883048-0376-4A94-A445-C2F5CD3FC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A12F5-03B5-4BEE-BF40-7EC1D15EBE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FCB40-9664-45B5-BAA8-170CAD3533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D69B1-7287-44D7-BAC9-82A718B312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3CE0B5-4587-46C9-88FF-288BD15E3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7DB5F-D2ED-41DB-B30F-B019AB82D7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279E5-AC96-4A1A-8381-1C3686D400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3B048AC8-D41E-4C7B-8EE3-A52489AA1F0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 dirty="0"/>
              <a:t>CS 360 </a:t>
            </a:r>
            <a:br>
              <a:rPr lang="en-US" sz="4800" i="0" dirty="0"/>
            </a:br>
            <a:r>
              <a:rPr lang="en-US" sz="4800" i="0" dirty="0"/>
              <a:t>Programming Languages</a:t>
            </a:r>
            <a:br>
              <a:rPr lang="en-US" sz="4800" i="0" dirty="0"/>
            </a:br>
            <a:r>
              <a:rPr lang="en-US" sz="4800" i="0" dirty="0"/>
              <a:t>Day 12 </a:t>
            </a:r>
            <a:r>
              <a:rPr lang="mr-IN" sz="4800" i="0" dirty="0"/>
              <a:t>–</a:t>
            </a:r>
            <a:r>
              <a:rPr lang="en-US" sz="4800" i="0" dirty="0"/>
              <a:t> Lexical Scope II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889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dirty="0"/>
              <a:t>closure</a:t>
            </a:r>
            <a:r>
              <a:rPr lang="en-US" dirty="0"/>
              <a:t> is a data structure used to implement first-class functions.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closure has </a:t>
            </a:r>
            <a:r>
              <a:rPr lang="en-US" dirty="0">
                <a:solidFill>
                  <a:schemeClr val="accent2"/>
                </a:solidFill>
              </a:rPr>
              <a:t>two parts: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code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environment</a:t>
            </a:r>
            <a:r>
              <a:rPr lang="en-US" dirty="0"/>
              <a:t> that was current when the function was </a:t>
            </a:r>
            <a:r>
              <a:rPr lang="en-US" b="1" i="1" dirty="0"/>
              <a:t>defined.</a:t>
            </a:r>
          </a:p>
          <a:p>
            <a:endParaRPr lang="en-US" dirty="0"/>
          </a:p>
          <a:p>
            <a:r>
              <a:rPr lang="en-US" b="1" dirty="0"/>
              <a:t>Key idea of lexical scoping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When a function </a:t>
            </a:r>
            <a:r>
              <a:rPr lang="en-US" b="1" dirty="0">
                <a:latin typeface="Courier"/>
                <a:cs typeface="Courier"/>
              </a:rPr>
              <a:t>f</a:t>
            </a:r>
            <a:r>
              <a:rPr lang="en-US" dirty="0"/>
              <a:t> is called, </a:t>
            </a:r>
            <a:r>
              <a:rPr lang="en-US" b="1" dirty="0">
                <a:latin typeface="Courier"/>
                <a:cs typeface="Courier"/>
              </a:rPr>
              <a:t>f</a:t>
            </a:r>
            <a:r>
              <a:rPr lang="en-US" dirty="0"/>
              <a:t>'s code is evaluated in the environment that was stored alongside that code when the closure was created.</a:t>
            </a:r>
          </a:p>
          <a:p>
            <a:pPr lvl="1"/>
            <a:r>
              <a:rPr lang="en-US" dirty="0"/>
              <a:t>(The environment is first extended with extra bindings for the values of </a:t>
            </a:r>
            <a:r>
              <a:rPr lang="en-US" b="1" dirty="0">
                <a:latin typeface="Courier"/>
                <a:cs typeface="Courier"/>
              </a:rPr>
              <a:t>f</a:t>
            </a:r>
            <a:r>
              <a:rPr lang="en-US" dirty="0"/>
              <a:t>'s arguments.)</a:t>
            </a:r>
          </a:p>
        </p:txBody>
      </p:sp>
    </p:spTree>
    <p:extLst>
      <p:ext uri="{BB962C8B-B14F-4D97-AF65-F5344CB8AC3E}">
        <p14:creationId xmlns:p14="http://schemas.microsoft.com/office/powerpoint/2010/main" val="63253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Java and Racket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57400" y="1219200"/>
            <a:ext cx="5029200" cy="1015663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(define x 5)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(define (add1 x) (+ x 1))</a:t>
            </a:r>
            <a:b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(define y (add1 7))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63338" y="2590800"/>
            <a:ext cx="5029200" cy="2862322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add1(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x) {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x + 1;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main() {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x = 5;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y = add1(x);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return 0;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22590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55919" y="1371600"/>
            <a:ext cx="6232161" cy="2554545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(define (make-adder y)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(lambda (x) (+ x y)))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(define add3 (make-adder 3))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(define add4 (make-adder 4))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(define z (add3 10))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(define w (add4 20))</a:t>
            </a:r>
          </a:p>
        </p:txBody>
      </p:sp>
    </p:spTree>
    <p:extLst>
      <p:ext uri="{BB962C8B-B14F-4D97-AF65-F5344CB8AC3E}">
        <p14:creationId xmlns:p14="http://schemas.microsoft.com/office/powerpoint/2010/main" val="665390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dan_design_template">
  <a:themeElements>
    <a:clrScheme name="dan_design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an_desig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_desig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83676</TotalTime>
  <Words>203</Words>
  <Application>Microsoft Macintosh PowerPoint</Application>
  <PresentationFormat>On-screen Show (4:3)</PresentationFormat>
  <Paragraphs>31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Courier</vt:lpstr>
      <vt:lpstr>Courier New</vt:lpstr>
      <vt:lpstr>Times New Roman</vt:lpstr>
      <vt:lpstr>dan_design_template</vt:lpstr>
      <vt:lpstr>CS 360  Programming Languages Day 12 – Lexical Scope II</vt:lpstr>
      <vt:lpstr>Closures</vt:lpstr>
      <vt:lpstr>Comparison of Java and Racket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&amp;  Software Engineering</dc:title>
  <dc:creator>Dan Grossman</dc:creator>
  <cp:lastModifiedBy>Kirlin_Phillip</cp:lastModifiedBy>
  <cp:revision>903</cp:revision>
  <cp:lastPrinted>2017-08-30T19:10:09Z</cp:lastPrinted>
  <dcterms:created xsi:type="dcterms:W3CDTF">2009-03-13T20:43:19Z</dcterms:created>
  <dcterms:modified xsi:type="dcterms:W3CDTF">2023-02-28T18:26:48Z</dcterms:modified>
</cp:coreProperties>
</file>